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6" Type="http://schemas.openxmlformats.org/officeDocument/2006/relationships/image" Target="../media/image15.jpg"/><Relationship Id="rId17" Type="http://schemas.openxmlformats.org/officeDocument/2006/relationships/image" Target="../media/image16.jpg"/><Relationship Id="rId18" Type="http://schemas.openxmlformats.org/officeDocument/2006/relationships/image" Target="../media/image17.jpg"/><Relationship Id="rId19" Type="http://schemas.openxmlformats.org/officeDocument/2006/relationships/image" Target="../media/image18.jpg"/><Relationship Id="rId20" Type="http://schemas.openxmlformats.org/officeDocument/2006/relationships/image" Target="../media/image19.jpg"/><Relationship Id="rId21" Type="http://schemas.openxmlformats.org/officeDocument/2006/relationships/image" Target="../media/image20.jpg"/><Relationship Id="rId22" Type="http://schemas.openxmlformats.org/officeDocument/2006/relationships/image" Target="../media/image21.jpg"/><Relationship Id="rId23" Type="http://schemas.openxmlformats.org/officeDocument/2006/relationships/image" Target="../media/image22.jpg"/><Relationship Id="rId24" Type="http://schemas.openxmlformats.org/officeDocument/2006/relationships/image" Target="../media/image23.jpg"/><Relationship Id="rId25" Type="http://schemas.openxmlformats.org/officeDocument/2006/relationships/image" Target="../media/image24.jpg"/><Relationship Id="rId26" Type="http://schemas.openxmlformats.org/officeDocument/2006/relationships/image" Target="../media/image25.jpg"/><Relationship Id="rId27" Type="http://schemas.openxmlformats.org/officeDocument/2006/relationships/image" Target="../media/image26.jpg"/><Relationship Id="rId28" Type="http://schemas.openxmlformats.org/officeDocument/2006/relationships/image" Target="../media/image27.jpg"/><Relationship Id="rId29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09e475d013746050533997_0" descr="6509e475d013746050533997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" name="6509e475d013746050533997_1" descr="6509e475d013746050533997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4" name="6509e475d013746050533998_0" descr="6509e475d013746050533998_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5" name="6509e475d013746050533998_1" descr="6509e475d013746050533998_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6" name="6509e475d01374605053399a_0" descr="6509e475d01374605053399a_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7" name="6509e475d01374605053399a_1" descr="6509e475d01374605053399a_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8" name="6509e475d01374605053399b_0" descr="6509e475d01374605053399b_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9" name="6509e475d01374605053399b_1" descr="6509e475d01374605053399a_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0" name="6509e475d01374605053399b_2" descr="6509e475d01374605053399b_2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1" name="6509e475d01374605053399c_0" descr="6509e475d01374605053399c_0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2" name="6509e475d01374605053399c_1" descr="6509e475d01374605053399c_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3" name="650a0a1c04410260675a47d1_0" descr="650a0a1c04410260675a47d1_0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4" name="650a0a1c04410260675a47d2_0" descr="650a0a1c04410260675a47d2_0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5" name="650a0a1c04410260675a47d3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6" name="650a0a1c04410260675a47d4_0" descr="650a0a1c04410260675a47d4_0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7" name="650a0a1c04410260675a47d5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8" name="650a0a1c04410260675a47d6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19" name="650a0a1c04410260675a47d7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0" name="650a0a1c04410260675a47d8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1" name="650a0a1c04410260675a47d9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2" name="650b557559a24b71a22ff679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3" name="650b557559a24b71a22ff67a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4" name="650b557559a24b71a22ff67b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5" name="650b557559a24b71a22ff67c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6" name="650b557559a24b71a22ff67d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7" name="650b557559a24b71a22ff67e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8" name="650b557559a24b71a22ff67f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29" name="650b557559a24b71a22ff680_0" descr="650a0a1c04410260675a47d3_0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0" name="650b557559a24b71a22ff681_0" descr="650b557559a24b71a22ff681_0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1" name="650b557559a24b71a22ff681_1" descr="650b557559a24b71a22ff681_1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2" name="650b557559a24b71a22ff682_0" descr="650b557559a24b71a22ff682_0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3" name="650b557559a24b71a22ff682_1" descr="650b557559a24b71a22ff682_1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4" name="650b557559a24b71a22ff683_0" descr="650b557559a24b71a22ff683_0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5" name="650b557559a24b71a22ff683_1" descr="650b557559a24b71a22ff683_1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6" name="6515b97ad4652873ebe6f7cd_0" descr="6515b97ad4652873ebe6f7cd_0.jp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7" name="6515b97ad4652873ebe6f7cf_0" descr="6515b97ad4652873ebe6f7cf_0.jp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8" name="6515b97ad4652873ebe6f7d0_0" descr="6515b97ad4652873ebe6f7d0_0.jp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39" name="6515b97ad4652873ebe6f7d0_1" descr="6515b97ad4652873ebe6f7d0_1.jp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40" name="6515b97ad4652873ebe6f7d0_2" descr="6515b97ad4652873ebe6f7d0_2.jp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41" name="6515b97ad4652873ebe6f7d1_0" descr="6515b97ad4652873ebe6f7d1_0.jp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42" name="6515b97ad4652873ebe6f7d1_1" descr="6515b97ad4652873ebe6f7d1_1.jp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  <p:pic>
        <p:nvPicPr>
          <p:cNvPr id="43" name="6515b97ad4652873ebe6f7d1_2" descr="6515b97ad4652873ebe6f7d1_2.jp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4400" y="914400"/>
            <a:ext cx="6199632" cy="7142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